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>
      <p:cViewPr varScale="1">
        <p:scale>
          <a:sx n="144" d="100"/>
          <a:sy n="144" d="100"/>
        </p:scale>
        <p:origin x="72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1481803d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1481803d7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6fa3730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6fa3730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1481803d7_0_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1481803d7_0_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1481803d7_0_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1481803d7_0_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1481803d7_0_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1481803d7_0_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546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1481803d7_0_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1481803d7_0_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086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github.com/avjinder/Minimal-Todo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9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{Rupali,Sowmya}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1971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Android Minimal - TODO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https://github.com/avjinder/Minimal-Todo</a:t>
            </a:r>
            <a:endParaRPr dirty="0"/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4675" y="1163450"/>
            <a:ext cx="1433950" cy="2857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9300" y="1157488"/>
            <a:ext cx="1433950" cy="2819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54725" y="1214725"/>
            <a:ext cx="1433950" cy="275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38575" y="2335575"/>
            <a:ext cx="1080750" cy="2114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94600" y="257725"/>
            <a:ext cx="1024725" cy="1983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45425" y="1006175"/>
            <a:ext cx="1433950" cy="2808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31775" y="1014426"/>
            <a:ext cx="1433949" cy="2791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0" y="-54048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Unit Testing and Code Coverage</a:t>
            </a:r>
            <a:endParaRPr dirty="0"/>
          </a:p>
        </p:txBody>
      </p:sp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>
            <a:off x="107513" y="431934"/>
            <a:ext cx="8520600" cy="4646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100" dirty="0">
                <a:sym typeface="Arial"/>
              </a:rPr>
              <a:t>Unit Tests test the functionality of the code units. For our application 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100" dirty="0">
                <a:sym typeface="Arial"/>
              </a:rPr>
              <a:t>         we took 1 package as the unit.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100" dirty="0">
                <a:sym typeface="Arial"/>
              </a:rPr>
              <a:t>22 unit tests with failure cases and success cases. Used ‘mocks’, 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100" dirty="0">
                <a:sym typeface="Arial"/>
              </a:rPr>
              <a:t>       ‘fakes’ and stubs learnt in class.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100" dirty="0">
                <a:sym typeface="Arial"/>
              </a:rPr>
              <a:t>21 tests passed and 1 failed.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100" dirty="0">
                <a:sym typeface="Arial"/>
              </a:rPr>
              <a:t>Bad code without composition and injection prevents writing tests. 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100" dirty="0">
                <a:sym typeface="Arial"/>
              </a:rPr>
              <a:t>        Use of android context without injection prevents test mocks from supplying 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100" dirty="0">
                <a:sym typeface="Arial"/>
              </a:rPr>
              <a:t>        the needful data.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100" dirty="0">
                <a:sym typeface="Arial"/>
              </a:rPr>
              <a:t>Used </a:t>
            </a:r>
            <a:r>
              <a:rPr lang="en-US" sz="1100" dirty="0" err="1">
                <a:sym typeface="Arial"/>
              </a:rPr>
              <a:t>jacoco</a:t>
            </a:r>
            <a:r>
              <a:rPr lang="en-US" sz="1100" dirty="0">
                <a:sym typeface="Arial"/>
              </a:rPr>
              <a:t> for coverage, existing bugs from </a:t>
            </a:r>
            <a:r>
              <a:rPr lang="en-US" sz="1100" dirty="0" err="1">
                <a:sym typeface="Arial"/>
              </a:rPr>
              <a:t>UUID.java</a:t>
            </a:r>
            <a:r>
              <a:rPr lang="en-US" sz="1100" dirty="0">
                <a:sym typeface="Arial"/>
              </a:rPr>
              <a:t>, JDK9 and </a:t>
            </a:r>
            <a:r>
              <a:rPr lang="en-US" sz="1100" dirty="0" err="1">
                <a:sym typeface="Arial"/>
              </a:rPr>
              <a:t>jacoco</a:t>
            </a:r>
            <a:r>
              <a:rPr lang="en-US" sz="1100" dirty="0">
                <a:sym typeface="Arial"/>
              </a:rPr>
              <a:t> fails the </a:t>
            </a:r>
            <a:r>
              <a:rPr lang="en-US" sz="1100" dirty="0" err="1">
                <a:sym typeface="Arial"/>
              </a:rPr>
              <a:t>jacoco</a:t>
            </a:r>
            <a:r>
              <a:rPr lang="en-US" sz="1100" dirty="0">
                <a:sym typeface="Arial"/>
              </a:rPr>
              <a:t> tests.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25F079-EA90-164A-9B25-68C07A11B6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817" b="23103"/>
          <a:stretch/>
        </p:blipFill>
        <p:spPr>
          <a:xfrm>
            <a:off x="107513" y="2752396"/>
            <a:ext cx="8520600" cy="19622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12CB0C-5A32-2A46-B332-05EB4E2BB9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696" b="6676"/>
          <a:stretch/>
        </p:blipFill>
        <p:spPr>
          <a:xfrm>
            <a:off x="5616159" y="249852"/>
            <a:ext cx="3420328" cy="220094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311700" y="-1442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Regression Testing</a:t>
            </a:r>
            <a:endParaRPr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311700" y="510494"/>
            <a:ext cx="8520600" cy="41225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200" dirty="0"/>
              <a:t>Used bash script to loop over running android tests.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200" dirty="0"/>
              <a:t>Can run the tests using command (‘./</a:t>
            </a:r>
            <a:r>
              <a:rPr lang="en-US" sz="1200" dirty="0" err="1"/>
              <a:t>gradlew</a:t>
            </a:r>
            <a:r>
              <a:rPr lang="en-US" sz="1200" dirty="0"/>
              <a:t> </a:t>
            </a:r>
            <a:r>
              <a:rPr lang="en-US" sz="1200" dirty="0" err="1"/>
              <a:t>testRelease</a:t>
            </a:r>
            <a:r>
              <a:rPr lang="en-US" sz="1200" dirty="0"/>
              <a:t>’)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200" dirty="0">
                <a:solidFill>
                  <a:srgbClr val="202124"/>
                </a:solidFill>
                <a:highlight>
                  <a:srgbClr val="FFFFFF"/>
                </a:highlight>
              </a:rPr>
              <a:t>Include python script to send email and call it from bash script.</a:t>
            </a:r>
            <a:endParaRPr lang="en-US" sz="1200" dirty="0"/>
          </a:p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endParaRPr lang="en-US" sz="1200" dirty="0"/>
          </a:p>
          <a:p>
            <a:pPr marL="0" lvl="0" indent="0" algn="l" rtl="0">
              <a:spcBef>
                <a:spcPts val="2400"/>
              </a:spcBef>
              <a:spcAft>
                <a:spcPts val="2400"/>
              </a:spcAft>
              <a:buNone/>
            </a:pPr>
            <a:endParaRPr sz="1200" dirty="0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4D98B4-E3E2-C343-8295-226728A236B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66" b="794"/>
          <a:stretch/>
        </p:blipFill>
        <p:spPr>
          <a:xfrm>
            <a:off x="311700" y="1416047"/>
            <a:ext cx="5092168" cy="12863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03214C7-1F81-8644-B96D-8450BE27997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311700" y="2702424"/>
            <a:ext cx="5092168" cy="21482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1A4468-9E5F-1B46-978D-2DAA9518C741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0"/>
          <a:stretch/>
        </p:blipFill>
        <p:spPr>
          <a:xfrm>
            <a:off x="5403868" y="74428"/>
            <a:ext cx="3710763" cy="37123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EC8E4A-D61C-3747-A684-20AC7DCE67A9}"/>
              </a:ext>
            </a:extLst>
          </p:cNvPr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05" r="18628"/>
          <a:stretch/>
        </p:blipFill>
        <p:spPr bwMode="auto">
          <a:xfrm>
            <a:off x="5403868" y="3574555"/>
            <a:ext cx="3745616" cy="12966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Stress Testing</a:t>
            </a:r>
            <a:endParaRPr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body" idx="1"/>
          </p:nvPr>
        </p:nvSpPr>
        <p:spPr>
          <a:xfrm>
            <a:off x="311700" y="520650"/>
            <a:ext cx="8520600" cy="43265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100" dirty="0"/>
              <a:t>The main goal of the stress testing was to reveal 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100" dirty="0"/>
              <a:t>         application bugs under high load conditions.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100" dirty="0"/>
              <a:t>We identified the application’s weak points such as 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100" dirty="0"/>
              <a:t>         synchronization issues, memory leaks, and race conditions.</a:t>
            </a:r>
          </a:p>
          <a:p>
            <a:pPr marL="285750" indent="-285750">
              <a:spcBef>
                <a:spcPts val="200"/>
              </a:spcBef>
              <a:spcAft>
                <a:spcPts val="200"/>
              </a:spcAft>
            </a:pPr>
            <a:r>
              <a:rPr lang="en-US" sz="1100" dirty="0"/>
              <a:t>Also, we covered different time frames: </a:t>
            </a:r>
          </a:p>
          <a:p>
            <a:pPr marL="742950" lvl="1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dirty="0"/>
              <a:t>a one-time short-term load on the system </a:t>
            </a:r>
          </a:p>
          <a:p>
            <a:pPr marL="1200150" lvl="2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i="1" dirty="0"/>
              <a:t>./</a:t>
            </a:r>
            <a:r>
              <a:rPr lang="en-US" sz="1050" i="1" dirty="0" err="1"/>
              <a:t>StressTestApp.sh</a:t>
            </a:r>
            <a:r>
              <a:rPr lang="en-US" sz="1050" i="1" dirty="0"/>
              <a:t> -</a:t>
            </a:r>
            <a:r>
              <a:rPr lang="en-US" sz="1050" i="1" dirty="0" err="1"/>
              <a:t>NumBackGroundProcesses</a:t>
            </a:r>
            <a:r>
              <a:rPr lang="en-US" sz="1050" i="1" dirty="0"/>
              <a:t> 5 -</a:t>
            </a:r>
            <a:r>
              <a:rPr lang="en-US" sz="1050" i="1" dirty="0" err="1"/>
              <a:t>NumberLoop</a:t>
            </a:r>
            <a:r>
              <a:rPr lang="en-US" sz="1050" i="1" dirty="0"/>
              <a:t> 5  (It takes around 32secs)</a:t>
            </a:r>
            <a:endParaRPr lang="en-US" sz="1050" dirty="0"/>
          </a:p>
          <a:p>
            <a:pPr marL="742950" lvl="1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dirty="0"/>
              <a:t>a one-time long-term load on the system, </a:t>
            </a:r>
          </a:p>
          <a:p>
            <a:pPr marL="1200150" lvl="2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i="1" dirty="0"/>
              <a:t>./</a:t>
            </a:r>
            <a:r>
              <a:rPr lang="en-US" sz="1050" i="1" dirty="0" err="1"/>
              <a:t>StressTestApp.sh</a:t>
            </a:r>
            <a:r>
              <a:rPr lang="en-US" sz="1050" i="1" dirty="0"/>
              <a:t> -</a:t>
            </a:r>
            <a:r>
              <a:rPr lang="en-US" sz="1050" i="1" dirty="0" err="1"/>
              <a:t>NumBackGroundProcesses</a:t>
            </a:r>
            <a:r>
              <a:rPr lang="en-US" sz="1050" i="1" dirty="0"/>
              <a:t> 100 -</a:t>
            </a:r>
            <a:r>
              <a:rPr lang="en-US" sz="1050" i="1" dirty="0" err="1"/>
              <a:t>NumberLoop</a:t>
            </a:r>
            <a:r>
              <a:rPr lang="en-US" sz="1050" i="1" dirty="0"/>
              <a:t> 100  (It takes around 115mins)</a:t>
            </a:r>
            <a:endParaRPr lang="en-US" sz="1050" dirty="0"/>
          </a:p>
          <a:p>
            <a:pPr marL="742950" lvl="1" indent="-285750">
              <a:spcBef>
                <a:spcPts val="200"/>
              </a:spcBef>
              <a:spcAft>
                <a:spcPts val="200"/>
              </a:spcAft>
            </a:pPr>
            <a:endParaRPr lang="en-US" sz="1100" dirty="0"/>
          </a:p>
          <a:p>
            <a:pPr marL="1200150" lvl="2" indent="-285750">
              <a:spcBef>
                <a:spcPts val="200"/>
              </a:spcBef>
              <a:spcAft>
                <a:spcPts val="200"/>
              </a:spcAft>
            </a:pPr>
            <a:endParaRPr lang="en-US" sz="1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7629B8-FAC2-684F-9193-BCCD48B43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6890" y="150982"/>
            <a:ext cx="4695410" cy="12601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A4008A-67D4-2E4A-85E0-DCA7982BC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161" y="2817274"/>
            <a:ext cx="8731677" cy="207786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311698" y="685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Monkey Testing</a:t>
            </a:r>
            <a:endParaRPr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body" idx="1"/>
          </p:nvPr>
        </p:nvSpPr>
        <p:spPr>
          <a:xfrm>
            <a:off x="311698" y="614650"/>
            <a:ext cx="8520600" cy="41792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dirty="0"/>
              <a:t>While doing this testing, we learned that it is an 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050" dirty="0"/>
              <a:t>        effective way to identify some out-of-the-box errors. </a:t>
            </a:r>
          </a:p>
          <a:p>
            <a:pPr marL="171450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dirty="0"/>
              <a:t>The randomness of monkey testing makes it a good 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050" dirty="0"/>
              <a:t>         way to find major bugs that can break the entire system.</a:t>
            </a:r>
          </a:p>
          <a:p>
            <a:pPr marL="171450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dirty="0"/>
              <a:t>The setup of monkey testing was quite easy. 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050" dirty="0"/>
              <a:t>         Its syntax : `</a:t>
            </a:r>
            <a:r>
              <a:rPr lang="en-US" sz="1050" i="1" dirty="0" err="1"/>
              <a:t>adb</a:t>
            </a:r>
            <a:r>
              <a:rPr lang="en-US" sz="1050" i="1" dirty="0"/>
              <a:t> shell monkey`</a:t>
            </a:r>
            <a:endParaRPr lang="en-US" sz="1050" dirty="0"/>
          </a:p>
          <a:p>
            <a:pPr marL="171450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dirty="0"/>
              <a:t>We ran this command from android shell environment:</a:t>
            </a:r>
          </a:p>
          <a:p>
            <a:pPr marL="0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050" dirty="0"/>
              <a:t>        </a:t>
            </a:r>
            <a:r>
              <a:rPr lang="en-US" sz="1050" i="1" dirty="0">
                <a:solidFill>
                  <a:schemeClr val="tx2">
                    <a:lumMod val="75000"/>
                  </a:schemeClr>
                </a:solidFill>
              </a:rPr>
              <a:t>`$ </a:t>
            </a:r>
            <a:r>
              <a:rPr lang="en-US" sz="1050" i="1" dirty="0" err="1">
                <a:solidFill>
                  <a:schemeClr val="tx2">
                    <a:lumMod val="75000"/>
                  </a:schemeClr>
                </a:solidFill>
              </a:rPr>
              <a:t>adb</a:t>
            </a:r>
            <a:r>
              <a:rPr lang="en-US" sz="1050" i="1" dirty="0">
                <a:solidFill>
                  <a:schemeClr val="tx2">
                    <a:lumMod val="75000"/>
                  </a:schemeClr>
                </a:solidFill>
              </a:rPr>
              <a:t> shell monkey [options] &lt;event-count&gt;`</a:t>
            </a:r>
          </a:p>
          <a:p>
            <a:pPr marL="628650" lvl="1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i="1" dirty="0"/>
              <a:t>[options]  = If we specify no options then it will </a:t>
            </a:r>
          </a:p>
          <a:p>
            <a:pPr marL="342900" lvl="1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050" i="1" dirty="0"/>
              <a:t>         send events to all any packages installed on </a:t>
            </a:r>
          </a:p>
          <a:p>
            <a:pPr marL="342900" lvl="1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050" i="1" dirty="0"/>
              <a:t>         your target, otherwise just mentioned package.</a:t>
            </a:r>
          </a:p>
          <a:p>
            <a:pPr marL="628650" lvl="1" indent="-285750">
              <a:spcBef>
                <a:spcPts val="200"/>
              </a:spcBef>
              <a:spcAft>
                <a:spcPts val="200"/>
              </a:spcAft>
            </a:pPr>
            <a:r>
              <a:rPr lang="en-US" sz="1050" i="1" dirty="0"/>
              <a:t>&lt;event-count&gt; = It is number of random events </a:t>
            </a:r>
          </a:p>
          <a:p>
            <a:pPr marL="342900" lvl="1" indent="0">
              <a:spcBef>
                <a:spcPts val="200"/>
              </a:spcBef>
              <a:spcAft>
                <a:spcPts val="200"/>
              </a:spcAft>
              <a:buNone/>
            </a:pPr>
            <a:r>
              <a:rPr lang="en-US" sz="1050" i="1" dirty="0"/>
              <a:t>         you want to send to it.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1FDC31-3CEC-BA4B-BCBC-677D144A0F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253" b="14322"/>
          <a:stretch/>
        </p:blipFill>
        <p:spPr>
          <a:xfrm>
            <a:off x="4029739" y="107991"/>
            <a:ext cx="5114261" cy="13414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18E2BA-BA61-A640-8310-BEEF6F6843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91"/>
          <a:stretch/>
        </p:blipFill>
        <p:spPr>
          <a:xfrm>
            <a:off x="4029740" y="1449399"/>
            <a:ext cx="5114260" cy="323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65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Experiences and Lessons Learned</a:t>
            </a:r>
            <a:endParaRPr dirty="0"/>
          </a:p>
        </p:txBody>
      </p:sp>
      <p:sp>
        <p:nvSpPr>
          <p:cNvPr id="117" name="Google Shape;117;p17"/>
          <p:cNvSpPr txBox="1">
            <a:spLocks noGrp="1"/>
          </p:cNvSpPr>
          <p:nvPr>
            <p:ph type="body" idx="1"/>
          </p:nvPr>
        </p:nvSpPr>
        <p:spPr>
          <a:xfrm>
            <a:off x="311700" y="928035"/>
            <a:ext cx="8246374" cy="3093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en-US" sz="1200" dirty="0"/>
              <a:t>We faced lot of challenges surrounding the infrastructure and using several tools for the first time while doing this android application testing.</a:t>
            </a:r>
          </a:p>
          <a:p>
            <a:pPr marL="285750" indent="-285750"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en-US" sz="1200" dirty="0"/>
              <a:t>Understood and utilized the use of mock objects, fake objects and then how to control the behavior of the mocks to test for all possible cases.</a:t>
            </a:r>
          </a:p>
          <a:p>
            <a:pPr marL="285750" lvl="0" indent="-285750"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en-US" sz="1200" dirty="0"/>
              <a:t>Another learning was to understand how to trigger and build test cases for the entire project.</a:t>
            </a:r>
          </a:p>
          <a:p>
            <a:pPr marL="285750" lvl="0" indent="-285750"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en-US" sz="1200" dirty="0"/>
              <a:t>Also, we learnt that tests are not a cover for badly written code. We had to change several classes to get them to be test compatible</a:t>
            </a:r>
            <a:r>
              <a:rPr lang="en-US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3514517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377</Words>
  <Application>Microsoft Macintosh PowerPoint</Application>
  <PresentationFormat>On-screen Show (16:9)</PresentationFormat>
  <Paragraphs>47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Roboto</vt:lpstr>
      <vt:lpstr>Arial</vt:lpstr>
      <vt:lpstr>Geometric</vt:lpstr>
      <vt:lpstr>Team 9</vt:lpstr>
      <vt:lpstr>Android Minimal - TODO https://github.com/avjinder/Minimal-Todo</vt:lpstr>
      <vt:lpstr>Unit Testing and Code Coverage</vt:lpstr>
      <vt:lpstr>Regression Testing</vt:lpstr>
      <vt:lpstr>Stress Testing</vt:lpstr>
      <vt:lpstr>Monkey Testing</vt:lpstr>
      <vt:lpstr>Experiences and 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9</dc:title>
  <cp:lastModifiedBy>Microsoft Office User</cp:lastModifiedBy>
  <cp:revision>23</cp:revision>
  <dcterms:modified xsi:type="dcterms:W3CDTF">2019-06-06T20:52:31Z</dcterms:modified>
</cp:coreProperties>
</file>